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7" r:id="rId2"/>
    <p:sldId id="259" r:id="rId3"/>
    <p:sldId id="260" r:id="rId4"/>
    <p:sldId id="274" r:id="rId5"/>
    <p:sldId id="275" r:id="rId6"/>
    <p:sldId id="280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20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«Профессиональное самоопределение выпускников 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класса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857620" y="5285750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Васильченко Оксана Юрьевна, социальный педагог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26.userapi.com/impg/kj2sKBiVpD2kbzWl2xcZ5E8r6dwj6gROUbaJDQ/DnaYhEMNOpQ.jpg?size=807x605&amp;quality=96&amp;sign=67ff34951ec0c90418e7028f1bc55126&amp;c_uniq_tag=WXLnhORMfIQoHuvS14AqqIJWUaJ7exYnDIPO_8LAWx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vomic-school3.ucoz.com/2013/struktura_proforientac-rabo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143668" cy="646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Перечень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профессий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1357298"/>
            <a:ext cx="34491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маляр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-штукатур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облицовщик-плиточник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-сварщик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слесарь по ремонту автомобилей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слесарь-ремонтник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горничная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швея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повар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укладчик-упаковщик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слесарь – сантехник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столяр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- помощник оформителя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каменщик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слесарь по обработке металлоконструкций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Горничная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рабочий зеленого хозяйства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Учреждения начального профессионального образования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59936" cy="4524388"/>
          </a:xfrm>
        </p:spPr>
        <p:txBody>
          <a:bodyPr>
            <a:noAutofit/>
          </a:bodyPr>
          <a:lstStyle/>
          <a:p>
            <a:pPr lvl="0" algn="ctr"/>
            <a:r>
              <a:rPr lang="ru-RU" sz="20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«Школа – интернат № 12»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«Школа – интернат №  9»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1ba66c17545cc8e4f632283201ce47aad7c48b13-843701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7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</TotalTime>
  <Words>69</Words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</vt:lpstr>
      <vt:lpstr>Слайд 2</vt:lpstr>
      <vt:lpstr>Слайд 3</vt:lpstr>
      <vt:lpstr>Слайд 4</vt:lpstr>
      <vt:lpstr>Слайд 5</vt:lpstr>
      <vt:lpstr>Перечень профессий</vt:lpstr>
      <vt:lpstr>Учреждения начального профессионального образования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ШИ-9</dc:creator>
  <cp:lastModifiedBy>ШИ-9</cp:lastModifiedBy>
  <cp:revision>85</cp:revision>
  <dcterms:created xsi:type="dcterms:W3CDTF">2024-01-08T22:42:27Z</dcterms:created>
  <dcterms:modified xsi:type="dcterms:W3CDTF">2025-02-20T05:32:37Z</dcterms:modified>
</cp:coreProperties>
</file>